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9"/>
  </p:notesMasterIdLst>
  <p:sldIdLst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0" r:id="rId11"/>
    <p:sldId id="271" r:id="rId12"/>
    <p:sldId id="264" r:id="rId13"/>
    <p:sldId id="265" r:id="rId14"/>
    <p:sldId id="266" r:id="rId15"/>
    <p:sldId id="267" r:id="rId16"/>
    <p:sldId id="268" r:id="rId17"/>
    <p:sldId id="26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495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70D317-BBCF-406F-8992-2DFE232638F5}" v="4" dt="2022-06-25T19:59:19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ício Felzemburgh" userId="7afc54bf8a9b02fd" providerId="LiveId" clId="{A670D317-BBCF-406F-8992-2DFE232638F5}"/>
    <pc:docChg chg="undo custSel addSld delSld modSld">
      <pc:chgData name="Maurício Felzemburgh" userId="7afc54bf8a9b02fd" providerId="LiveId" clId="{A670D317-BBCF-406F-8992-2DFE232638F5}" dt="2022-06-25T19:59:28.936" v="42" actId="47"/>
      <pc:docMkLst>
        <pc:docMk/>
      </pc:docMkLst>
      <pc:sldChg chg="addSp delSp del mod">
        <pc:chgData name="Maurício Felzemburgh" userId="7afc54bf8a9b02fd" providerId="LiveId" clId="{A670D317-BBCF-406F-8992-2DFE232638F5}" dt="2022-06-25T19:57:58.969" v="3" actId="47"/>
        <pc:sldMkLst>
          <pc:docMk/>
          <pc:sldMk cId="3504744112" sldId="256"/>
        </pc:sldMkLst>
        <pc:spChg chg="add del">
          <ac:chgData name="Maurício Felzemburgh" userId="7afc54bf8a9b02fd" providerId="LiveId" clId="{A670D317-BBCF-406F-8992-2DFE232638F5}" dt="2022-06-25T19:57:51.874" v="1" actId="22"/>
          <ac:spMkLst>
            <pc:docMk/>
            <pc:sldMk cId="3504744112" sldId="256"/>
            <ac:spMk id="3" creationId="{FAA0DAA8-FD33-205C-C8D4-E5697745574D}"/>
          </ac:spMkLst>
        </pc:spChg>
      </pc:sldChg>
      <pc:sldChg chg="modSp add mod">
        <pc:chgData name="Maurício Felzemburgh" userId="7afc54bf8a9b02fd" providerId="LiveId" clId="{A670D317-BBCF-406F-8992-2DFE232638F5}" dt="2022-06-25T19:58:12.368" v="31" actId="20577"/>
        <pc:sldMkLst>
          <pc:docMk/>
          <pc:sldMk cId="0" sldId="298"/>
        </pc:sldMkLst>
        <pc:spChg chg="mod">
          <ac:chgData name="Maurício Felzemburgh" userId="7afc54bf8a9b02fd" providerId="LiveId" clId="{A670D317-BBCF-406F-8992-2DFE232638F5}" dt="2022-06-25T19:58:12.368" v="31" actId="20577"/>
          <ac:spMkLst>
            <pc:docMk/>
            <pc:sldMk cId="0" sldId="298"/>
            <ac:spMk id="8194" creationId="{ECA08AD0-5EF3-BFA5-F5BD-EE2B2351B4AD}"/>
          </ac:spMkLst>
        </pc:spChg>
      </pc:sldChg>
      <pc:sldChg chg="new add del">
        <pc:chgData name="Maurício Felzemburgh" userId="7afc54bf8a9b02fd" providerId="LiveId" clId="{A670D317-BBCF-406F-8992-2DFE232638F5}" dt="2022-06-25T19:59:28.011" v="41" actId="47"/>
        <pc:sldMkLst>
          <pc:docMk/>
          <pc:sldMk cId="764085754" sldId="299"/>
        </pc:sldMkLst>
      </pc:sldChg>
      <pc:sldChg chg="modSp add del mod modClrScheme chgLayout">
        <pc:chgData name="Maurício Felzemburgh" userId="7afc54bf8a9b02fd" providerId="LiveId" clId="{A670D317-BBCF-406F-8992-2DFE232638F5}" dt="2022-06-25T19:59:28.936" v="42" actId="47"/>
        <pc:sldMkLst>
          <pc:docMk/>
          <pc:sldMk cId="0" sldId="494"/>
        </pc:sldMkLst>
        <pc:spChg chg="mod ord">
          <ac:chgData name="Maurício Felzemburgh" userId="7afc54bf8a9b02fd" providerId="LiveId" clId="{A670D317-BBCF-406F-8992-2DFE232638F5}" dt="2022-06-25T19:58:45.994" v="34" actId="700"/>
          <ac:spMkLst>
            <pc:docMk/>
            <pc:sldMk cId="0" sldId="494"/>
            <ac:spMk id="52227" creationId="{D543E1F5-FFA3-8C19-5E64-49B0072E00CA}"/>
          </ac:spMkLst>
        </pc:spChg>
        <pc:spChg chg="mod ord">
          <ac:chgData name="Maurício Felzemburgh" userId="7afc54bf8a9b02fd" providerId="LiveId" clId="{A670D317-BBCF-406F-8992-2DFE232638F5}" dt="2022-06-25T19:58:45.994" v="34" actId="700"/>
          <ac:spMkLst>
            <pc:docMk/>
            <pc:sldMk cId="0" sldId="494"/>
            <ac:spMk id="52228" creationId="{DE243098-6A89-3C7A-4465-7C0031ACD67E}"/>
          </ac:spMkLst>
        </pc:spChg>
        <pc:spChg chg="mod ord">
          <ac:chgData name="Maurício Felzemburgh" userId="7afc54bf8a9b02fd" providerId="LiveId" clId="{A670D317-BBCF-406F-8992-2DFE232638F5}" dt="2022-06-25T19:58:45.994" v="34" actId="700"/>
          <ac:spMkLst>
            <pc:docMk/>
            <pc:sldMk cId="0" sldId="494"/>
            <ac:spMk id="52229" creationId="{1CEB7D67-1401-608E-EE52-28AB0CC09371}"/>
          </ac:spMkLst>
        </pc:spChg>
      </pc:sldChg>
      <pc:sldChg chg="add">
        <pc:chgData name="Maurício Felzemburgh" userId="7afc54bf8a9b02fd" providerId="LiveId" clId="{A670D317-BBCF-406F-8992-2DFE232638F5}" dt="2022-06-25T19:59:19.224" v="38"/>
        <pc:sldMkLst>
          <pc:docMk/>
          <pc:sldMk cId="0" sldId="4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41F5B-6332-427F-84DC-92CB24526EED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1FA58-FEA5-46A9-BFBA-CBF1D0E64A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79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hape 50">
            <a:extLst>
              <a:ext uri="{FF2B5EF4-FFF2-40B4-BE49-F238E27FC236}">
                <a16:creationId xmlns:a16="http://schemas.microsoft.com/office/drawing/2014/main" id="{97B93CF1-B319-950C-E30E-6D95F18CC86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</p:spPr>
      </p:sp>
      <p:sp>
        <p:nvSpPr>
          <p:cNvPr id="9219" name="Shape 51">
            <a:extLst>
              <a:ext uri="{FF2B5EF4-FFF2-40B4-BE49-F238E27FC236}">
                <a16:creationId xmlns:a16="http://schemas.microsoft.com/office/drawing/2014/main" id="{9B3E566A-9816-D27E-5843-C46A2A091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hape 327">
            <a:extLst>
              <a:ext uri="{FF2B5EF4-FFF2-40B4-BE49-F238E27FC236}">
                <a16:creationId xmlns:a16="http://schemas.microsoft.com/office/drawing/2014/main" id="{06803729-E06F-879D-CC0E-1488D64FC9A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</p:spPr>
      </p:sp>
      <p:sp>
        <p:nvSpPr>
          <p:cNvPr id="53251" name="Shape 328">
            <a:extLst>
              <a:ext uri="{FF2B5EF4-FFF2-40B4-BE49-F238E27FC236}">
                <a16:creationId xmlns:a16="http://schemas.microsoft.com/office/drawing/2014/main" id="{4020B659-B3E9-24B8-C346-037933995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160A5-64C3-4AA8-290B-4FB2C3814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4462CA-6C07-D33B-C43F-5E463A607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CCC05-E904-15BA-15BF-4E52DC313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A32C07-4DBB-1FEF-09D7-8A86C0E8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1A4B35-A98E-3266-F2D0-6C1B73E3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28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E6E11-A753-62D4-2157-B8BC9508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D2A23E-F5C1-38D2-EA03-2943E679A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83839F-3910-1D5F-46DE-7EF74E55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F0E463-79CA-4AD6-15C4-FF3E41AB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7FE063-7488-96C1-8DE3-CD3CCD55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93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AB13E1-9445-9BEC-3191-59D3F3BF8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19EF307-E2CE-C2BD-A028-AB44A9682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00DEF5-1553-2B39-7B2C-1E7B6B57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2C38F7-51A7-BB57-98C6-0407FF78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8CB82A-41AF-2D1B-3E30-D4410243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335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0542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">
            <a:extLst>
              <a:ext uri="{FF2B5EF4-FFF2-40B4-BE49-F238E27FC236}">
                <a16:creationId xmlns:a16="http://schemas.microsoft.com/office/drawing/2014/main" id="{6B961288-477D-2B21-F6C6-46FEC12FF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7225" y="5619750"/>
            <a:ext cx="3000375" cy="138113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 dirty="0">
              <a:latin typeface="Roboto Condensed" panose="02000000000000000000" pitchFamily="2" charset="0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4016434" y="2960550"/>
            <a:ext cx="7261199" cy="2405700"/>
          </a:xfrm>
          <a:prstGeom prst="rect">
            <a:avLst/>
          </a:prstGeom>
        </p:spPr>
        <p:txBody>
          <a:bodyPr/>
          <a:lstStyle>
            <a:lvl1pPr lvl="0" algn="r">
              <a:spcBef>
                <a:spcPts val="0"/>
              </a:spcBef>
              <a:buSzPct val="100000"/>
              <a:defRPr sz="480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defRPr>
            </a:lvl1pPr>
            <a:lvl2pPr lvl="1" algn="r">
              <a:spcBef>
                <a:spcPts val="0"/>
              </a:spcBef>
              <a:buSzPct val="100000"/>
              <a:defRPr sz="6000"/>
            </a:lvl2pPr>
            <a:lvl3pPr lvl="2" algn="r">
              <a:spcBef>
                <a:spcPts val="0"/>
              </a:spcBef>
              <a:buSzPct val="100000"/>
              <a:defRPr sz="6000"/>
            </a:lvl3pPr>
            <a:lvl4pPr lvl="3" algn="r">
              <a:spcBef>
                <a:spcPts val="0"/>
              </a:spcBef>
              <a:buSzPct val="100000"/>
              <a:defRPr sz="6000"/>
            </a:lvl4pPr>
            <a:lvl5pPr lvl="4" algn="r">
              <a:spcBef>
                <a:spcPts val="0"/>
              </a:spcBef>
              <a:buSzPct val="100000"/>
              <a:defRPr sz="6000"/>
            </a:lvl5pPr>
            <a:lvl6pPr lvl="5" algn="r">
              <a:spcBef>
                <a:spcPts val="0"/>
              </a:spcBef>
              <a:buSzPct val="100000"/>
              <a:defRPr sz="6000"/>
            </a:lvl6pPr>
            <a:lvl7pPr lvl="6" algn="r">
              <a:spcBef>
                <a:spcPts val="0"/>
              </a:spcBef>
              <a:buSzPct val="100000"/>
              <a:defRPr sz="6000"/>
            </a:lvl7pPr>
            <a:lvl8pPr lvl="7" algn="r">
              <a:spcBef>
                <a:spcPts val="0"/>
              </a:spcBef>
              <a:buSzPct val="100000"/>
              <a:defRPr sz="6000"/>
            </a:lvl8pPr>
            <a:lvl9pPr lvl="8" algn="r">
              <a:spcBef>
                <a:spcPts val="0"/>
              </a:spcBef>
              <a:buSzPct val="100000"/>
              <a:defRPr sz="6000"/>
            </a:lvl9pPr>
          </a:lstStyle>
          <a:p>
            <a:r>
              <a:rPr lang="pt-BR" dirty="0"/>
              <a:t>Clique para editar o título Mestre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023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0542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">
            <a:extLst>
              <a:ext uri="{FF2B5EF4-FFF2-40B4-BE49-F238E27FC236}">
                <a16:creationId xmlns:a16="http://schemas.microsoft.com/office/drawing/2014/main" id="{6B961288-477D-2B21-F6C6-46FEC12FF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7225" y="5619750"/>
            <a:ext cx="3000375" cy="138113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 dirty="0">
              <a:latin typeface="Roboto Condensed" panose="02000000000000000000" pitchFamily="2" charset="0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4016434" y="2960550"/>
            <a:ext cx="7261199" cy="2405700"/>
          </a:xfrm>
          <a:prstGeom prst="rect">
            <a:avLst/>
          </a:prstGeom>
        </p:spPr>
        <p:txBody>
          <a:bodyPr/>
          <a:lstStyle>
            <a:lvl1pPr lvl="0" algn="r">
              <a:spcBef>
                <a:spcPts val="0"/>
              </a:spcBef>
              <a:buSzPct val="100000"/>
              <a:defRPr sz="480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defRPr>
            </a:lvl1pPr>
            <a:lvl2pPr lvl="1" algn="r">
              <a:spcBef>
                <a:spcPts val="0"/>
              </a:spcBef>
              <a:buSzPct val="100000"/>
              <a:defRPr sz="6000"/>
            </a:lvl2pPr>
            <a:lvl3pPr lvl="2" algn="r">
              <a:spcBef>
                <a:spcPts val="0"/>
              </a:spcBef>
              <a:buSzPct val="100000"/>
              <a:defRPr sz="6000"/>
            </a:lvl3pPr>
            <a:lvl4pPr lvl="3" algn="r">
              <a:spcBef>
                <a:spcPts val="0"/>
              </a:spcBef>
              <a:buSzPct val="100000"/>
              <a:defRPr sz="6000"/>
            </a:lvl4pPr>
            <a:lvl5pPr lvl="4" algn="r">
              <a:spcBef>
                <a:spcPts val="0"/>
              </a:spcBef>
              <a:buSzPct val="100000"/>
              <a:defRPr sz="6000"/>
            </a:lvl5pPr>
            <a:lvl6pPr lvl="5" algn="r">
              <a:spcBef>
                <a:spcPts val="0"/>
              </a:spcBef>
              <a:buSzPct val="100000"/>
              <a:defRPr sz="6000"/>
            </a:lvl6pPr>
            <a:lvl7pPr lvl="6" algn="r">
              <a:spcBef>
                <a:spcPts val="0"/>
              </a:spcBef>
              <a:buSzPct val="100000"/>
              <a:defRPr sz="6000"/>
            </a:lvl7pPr>
            <a:lvl8pPr lvl="7" algn="r">
              <a:spcBef>
                <a:spcPts val="0"/>
              </a:spcBef>
              <a:buSzPct val="100000"/>
              <a:defRPr sz="6000"/>
            </a:lvl8pPr>
            <a:lvl9pPr lvl="8" algn="r">
              <a:spcBef>
                <a:spcPts val="0"/>
              </a:spcBef>
              <a:buSzPct val="100000"/>
              <a:defRPr sz="6000"/>
            </a:lvl9pPr>
          </a:lstStyle>
          <a:p>
            <a:r>
              <a:rPr lang="pt-BR" dirty="0"/>
              <a:t>Clique para editar o título Mestre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958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52B9BC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">
            <a:extLst>
              <a:ext uri="{FF2B5EF4-FFF2-40B4-BE49-F238E27FC236}">
                <a16:creationId xmlns:a16="http://schemas.microsoft.com/office/drawing/2014/main" id="{B5454029-6F78-99C8-0B8E-600D52F92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3963" y="0"/>
            <a:ext cx="461803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 dirty="0">
              <a:latin typeface="Roboto Condensed" panose="02000000000000000000" pitchFamily="2" charset="0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914401" y="3863726"/>
            <a:ext cx="6007199" cy="1910399"/>
          </a:xfrm>
          <a:prstGeom prst="rect">
            <a:avLst/>
          </a:prstGeom>
        </p:spPr>
        <p:txBody>
          <a:bodyPr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defRPr sz="4000">
                <a:solidFill>
                  <a:srgbClr val="FFFFFF"/>
                </a:solidFill>
                <a:latin typeface="Roboto Condensed" pitchFamily="2" charset="0"/>
                <a:ea typeface="Roboto Condensed" pitchFamily="2" charset="0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r>
              <a:rPr lang="pt-BR" dirty="0"/>
              <a:t>Clique para editar o título Mestre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8134800" y="3817852"/>
            <a:ext cx="3262000" cy="1910399"/>
          </a:xfrm>
          <a:prstGeom prst="rect">
            <a:avLst/>
          </a:prstGeom>
        </p:spPr>
        <p:txBody>
          <a:bodyPr anchor="b"/>
          <a:lstStyle>
            <a:lvl1pPr lvl="0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  <a:latin typeface="Roboto Condensed" pitchFamily="2" charset="0"/>
                <a:ea typeface="Roboto Condensed" pitchFamily="2" charset="0"/>
              </a:defRPr>
            </a:lvl1pPr>
            <a:lvl2pPr lvl="1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2pPr>
            <a:lvl3pPr lvl="2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3pPr>
            <a:lvl4pPr lvl="3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4pPr>
            <a:lvl5pPr lvl="4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5pPr>
            <a:lvl6pPr lvl="5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6pPr>
            <a:lvl7pPr lvl="6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7pPr>
            <a:lvl8pPr lvl="7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8pPr>
            <a:lvl9pPr lvl="8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044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0">
            <a:extLst>
              <a:ext uri="{FF2B5EF4-FFF2-40B4-BE49-F238E27FC236}">
                <a16:creationId xmlns:a16="http://schemas.microsoft.com/office/drawing/2014/main" id="{A982D172-0329-AA59-F58C-9E3543BA3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63" y="1506538"/>
            <a:ext cx="2044700" cy="138112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 dirty="0">
              <a:latin typeface="Roboto Condensed" panose="02000000000000000000" pitchFamily="2" charset="0"/>
            </a:endParaRPr>
          </a:p>
        </p:txBody>
      </p:sp>
      <p:sp>
        <p:nvSpPr>
          <p:cNvPr id="6" name="Shape 31">
            <a:extLst>
              <a:ext uri="{FF2B5EF4-FFF2-40B4-BE49-F238E27FC236}">
                <a16:creationId xmlns:a16="http://schemas.microsoft.com/office/drawing/2014/main" id="{7848AB0D-6B4C-BD51-5931-2645A48CB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4150" cy="6858000"/>
          </a:xfrm>
          <a:prstGeom prst="rect">
            <a:avLst/>
          </a:prstGeom>
          <a:solidFill>
            <a:srgbClr val="F67031"/>
          </a:solidFill>
          <a:ln>
            <a:noFill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 dirty="0">
              <a:latin typeface="Roboto Condensed" panose="02000000000000000000" pitchFamily="2" charset="0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21601" y="634299"/>
            <a:ext cx="10348799" cy="6579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>
                <a:latin typeface="Roboto Condensed" pitchFamily="2" charset="0"/>
                <a:ea typeface="Roboto Condensed" pitchFamily="2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pt-BR" dirty="0"/>
              <a:t>Clique para editar o título Mestre</a:t>
            </a:r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21600" y="1857900"/>
            <a:ext cx="5023200" cy="4710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>
                <a:latin typeface="Roboto Condensed" pitchFamily="2" charset="0"/>
                <a:ea typeface="Roboto Condensed" pitchFamily="2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247333" y="1857900"/>
            <a:ext cx="5023200" cy="4710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>
                <a:latin typeface="Roboto Condensed" pitchFamily="2" charset="0"/>
                <a:ea typeface="Roboto Condensed" pitchFamily="2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858187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1">
            <a:extLst>
              <a:ext uri="{FF2B5EF4-FFF2-40B4-BE49-F238E27FC236}">
                <a16:creationId xmlns:a16="http://schemas.microsoft.com/office/drawing/2014/main" id="{450B49ED-B499-BF27-0B51-95A699D99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4150" cy="6858000"/>
          </a:xfrm>
          <a:prstGeom prst="rect">
            <a:avLst/>
          </a:prstGeom>
          <a:solidFill>
            <a:srgbClr val="F67031"/>
          </a:solidFill>
          <a:ln>
            <a:noFill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 dirty="0">
              <a:latin typeface="Roboto Condensed" panose="02000000000000000000" pitchFamily="2" charset="0"/>
            </a:endParaRPr>
          </a:p>
        </p:txBody>
      </p:sp>
      <p:sp>
        <p:nvSpPr>
          <p:cNvPr id="4" name="Shape 42">
            <a:extLst>
              <a:ext uri="{FF2B5EF4-FFF2-40B4-BE49-F238E27FC236}">
                <a16:creationId xmlns:a16="http://schemas.microsoft.com/office/drawing/2014/main" id="{315DD68C-CFDE-E985-E744-FD0EF7A40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63" y="1506538"/>
            <a:ext cx="2044700" cy="138112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 dirty="0">
              <a:latin typeface="Roboto Condensed" panose="02000000000000000000" pitchFamily="2" charset="0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921601" y="634299"/>
            <a:ext cx="10348799" cy="6579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>
                <a:latin typeface="Roboto Condensed" pitchFamily="2" charset="0"/>
                <a:ea typeface="Roboto Condensed" pitchFamily="2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pt-BR" dirty="0"/>
              <a:t>Clique para editar o título Mestre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1469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bg>
      <p:bgPr>
        <a:solidFill>
          <a:srgbClr val="52B9BC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8">
            <a:extLst>
              <a:ext uri="{FF2B5EF4-FFF2-40B4-BE49-F238E27FC236}">
                <a16:creationId xmlns:a16="http://schemas.microsoft.com/office/drawing/2014/main" id="{A9199650-4579-D8C8-6AC3-628B2D4B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9888"/>
            <a:ext cx="12192000" cy="138112"/>
          </a:xfrm>
          <a:prstGeom prst="rect">
            <a:avLst/>
          </a:prstGeom>
          <a:solidFill>
            <a:srgbClr val="F67031"/>
          </a:solidFill>
          <a:ln>
            <a:noFill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 dirty="0">
              <a:latin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821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6A525-CAA6-3A64-789B-6113A266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15849E-38FC-207A-28D4-FFA10DA23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5D3615-3AA5-169D-0A32-E3BA07EA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66494-65B1-4751-E8E5-2EBD0F81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5E2090-B063-A457-65DA-4AC119FB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21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F117-C4DA-FAEE-AD39-5F20253F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AE254F-33E1-7E79-30FD-43AE8E699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08E548-9404-6EC1-687B-763327378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48020D-DE00-FDA2-A991-97D3141C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8E777B-8FEE-4553-0C50-A56500C7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809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54BC4-0F12-B483-F5DF-9FD5A06B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1B1417-8E9E-B1F6-7335-1729537D3B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D0F8150-0416-15E3-8A01-E312A93CD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FCC092-2A95-B05A-948C-B09B06E0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346280-DD65-2AE7-9656-CEAA86A0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9302B8-0997-1ECA-A774-5043F873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803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69F3A-7C4B-5A86-882C-A2AF9B62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2DDDA2-FDDD-9A59-7E86-68B51EB39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2FE113-BA02-99DC-A893-EAF13EE83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8AA50B-57D4-CC08-FAC1-815756304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C14AE2-18AE-2BBC-0909-8994F5359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E62E288-F4F3-80AA-1F69-DDC8D29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A890C54-BD7E-446C-963B-F3EA87C76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4DDFADF-4336-B5CC-7A5D-D17801B5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32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4667B-D1F4-9B4F-363D-C2D5C38C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F15427-4081-D47E-4DD6-8A6BE9940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529E46-8D77-A2EE-9A73-31618328F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95AC7C-D9B8-42D1-471C-428182F4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0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6EDE35C-22F6-10B3-4A17-4B4F717F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0C389D-09D8-CC18-0640-8564920AB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FCCF00-C17E-98D1-47C6-E3DCB6F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62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2D158-0B14-8422-2F8E-46F4BF46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192E6-0D00-1F89-4364-833422FFB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47BA10-5B03-868B-5063-CC6A90CA8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619F95-A070-C013-F7F5-47AF11D0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03C7D0-8379-CD57-541D-14F2B289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CAD296-7FC4-3B80-1D9A-34B99A87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21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B93E4-B250-90DD-13B1-96EACD0C0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0FA5A06-CD57-909B-A5F2-7F882CA16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01AD1B-75F1-4AAC-FB47-81E14C0CA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18AC90-1F71-3213-2072-7118D204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C10BAA2-5A7A-0B44-DF86-A6302D4C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1CA0F9-34D6-ABA7-0133-6D5D0D7D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27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84390C-F4F7-63F5-5C0F-B495DD1BD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ED5C60-DFE7-AFC8-C905-0FA4E921A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CA1410-F4A8-08DA-F01E-F41DCA55D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52ACB-E72C-45D9-9936-02E671AB3494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C6227E-888B-5A69-C76B-B265282E3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73FB4A-FD76-1491-A3B4-F5DE38D75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F199F-C7EF-449D-92EA-993223713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06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>
            <a:extLst>
              <a:ext uri="{FF2B5EF4-FFF2-40B4-BE49-F238E27FC236}">
                <a16:creationId xmlns:a16="http://schemas.microsoft.com/office/drawing/2014/main" id="{9BB4DDDB-B10B-9309-C439-D66132EE285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922338" y="635000"/>
            <a:ext cx="10347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pt-BR" altLang="pt-BR">
              <a:sym typeface="Arial" panose="020B0604020202020204" pitchFamily="34" charset="0"/>
            </a:endParaRPr>
          </a:p>
        </p:txBody>
      </p:sp>
      <p:sp>
        <p:nvSpPr>
          <p:cNvPr id="1027" name="Shape 7">
            <a:extLst>
              <a:ext uri="{FF2B5EF4-FFF2-40B4-BE49-F238E27FC236}">
                <a16:creationId xmlns:a16="http://schemas.microsoft.com/office/drawing/2014/main" id="{EEBE441E-1D1F-5A8B-9C28-99840A8867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2338" y="1811338"/>
            <a:ext cx="10347325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altLang="pt-BR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882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Roboto Condensed" pitchFamily="2" charset="0"/>
          <a:ea typeface="Roboto Condensed" pitchFamily="2" charset="0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Roboto Condensed" pitchFamily="2" charset="0"/>
          <a:ea typeface="Roboto Condensed" pitchFamily="2" charset="0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53">
            <a:extLst>
              <a:ext uri="{FF2B5EF4-FFF2-40B4-BE49-F238E27FC236}">
                <a16:creationId xmlns:a16="http://schemas.microsoft.com/office/drawing/2014/main" id="{ECA08AD0-5EF3-BFA5-F5BD-EE2B2351B4A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2606675" y="3016250"/>
            <a:ext cx="8669338" cy="24066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454F5B"/>
              </a:buClr>
              <a:buSzTx/>
              <a:buFont typeface="Montserrat" panose="00000500000000000000" pitchFamily="2" charset="0"/>
              <a:buNone/>
            </a:pPr>
            <a:r>
              <a:rPr lang="pt-BR" altLang="pt-BR" b="1" dirty="0">
                <a:cs typeface="Montserrat" panose="00000500000000000000" pitchFamily="2" charset="0"/>
                <a:sym typeface="Montserrat" panose="00000500000000000000" pitchFamily="2" charset="0"/>
              </a:rPr>
              <a:t>Topografia</a:t>
            </a:r>
            <a:br>
              <a:rPr lang="pt-BR" altLang="pt-BR" b="1" dirty="0">
                <a:cs typeface="Montserrat" panose="00000500000000000000" pitchFamily="2" charset="0"/>
                <a:sym typeface="Montserrat" panose="00000500000000000000" pitchFamily="2" charset="0"/>
              </a:rPr>
            </a:br>
            <a:r>
              <a:rPr lang="pt-BR" altLang="pt-BR" b="1" dirty="0">
                <a:cs typeface="Montserrat" panose="00000500000000000000" pitchFamily="2" charset="0"/>
                <a:sym typeface="Montserrat" panose="00000500000000000000" pitchFamily="2" charset="0"/>
              </a:rPr>
              <a:t>Tutorial Civil 3D</a:t>
            </a:r>
          </a:p>
        </p:txBody>
      </p:sp>
      <p:sp>
        <p:nvSpPr>
          <p:cNvPr id="8195" name="CaixaDeTexto 2">
            <a:extLst>
              <a:ext uri="{FF2B5EF4-FFF2-40B4-BE49-F238E27FC236}">
                <a16:creationId xmlns:a16="http://schemas.microsoft.com/office/drawing/2014/main" id="{A45FC590-9599-E6F1-7ECF-A60E232F9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850" y="5805488"/>
            <a:ext cx="3246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b="1">
                <a:solidFill>
                  <a:schemeClr val="bg1"/>
                </a:solidFill>
                <a:latin typeface="Roboto Condensed" panose="02000000000000000000" pitchFamily="2" charset="0"/>
              </a:rPr>
              <a:t>Maurício Felzemburgh</a:t>
            </a:r>
            <a:endParaRPr lang="pt-BR" altLang="pt-BR" sz="2000">
              <a:solidFill>
                <a:schemeClr val="bg1"/>
              </a:solidFill>
              <a:latin typeface="Roboto Condensed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BE2F7A-CA5D-05F3-6E86-4B0DEE33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7537DD3-165E-1E41-2CAD-133D5689B781}"/>
              </a:ext>
            </a:extLst>
          </p:cNvPr>
          <p:cNvCxnSpPr>
            <a:cxnSpLocks/>
          </p:cNvCxnSpPr>
          <p:nvPr/>
        </p:nvCxnSpPr>
        <p:spPr>
          <a:xfrm flipV="1">
            <a:off x="421178" y="4081548"/>
            <a:ext cx="787791" cy="7174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CA5570A-A4B2-FB4A-24F6-2D089ECFC99B}"/>
              </a:ext>
            </a:extLst>
          </p:cNvPr>
          <p:cNvCxnSpPr>
            <a:cxnSpLocks/>
          </p:cNvCxnSpPr>
          <p:nvPr/>
        </p:nvCxnSpPr>
        <p:spPr>
          <a:xfrm flipH="1" flipV="1">
            <a:off x="3384133" y="3428999"/>
            <a:ext cx="1215576" cy="563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48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E5E99D-17FB-5AB4-F4AE-A10D7E3AF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C8A2B4E-8ED8-ABF6-F68A-4BA097AF390B}"/>
              </a:ext>
            </a:extLst>
          </p:cNvPr>
          <p:cNvCxnSpPr>
            <a:cxnSpLocks/>
          </p:cNvCxnSpPr>
          <p:nvPr/>
        </p:nvCxnSpPr>
        <p:spPr>
          <a:xfrm flipH="1" flipV="1">
            <a:off x="2442024" y="4163290"/>
            <a:ext cx="1215576" cy="563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9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52A3A3-D47E-9D9A-CB6F-157A25A3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B9C87DF-AA8D-D4F3-8E0B-F57D295A46A3}"/>
              </a:ext>
            </a:extLst>
          </p:cNvPr>
          <p:cNvCxnSpPr>
            <a:cxnSpLocks/>
          </p:cNvCxnSpPr>
          <p:nvPr/>
        </p:nvCxnSpPr>
        <p:spPr>
          <a:xfrm flipH="1" flipV="1">
            <a:off x="3567439" y="2700250"/>
            <a:ext cx="1215576" cy="563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AC1084A-694E-7A34-841B-B8DD4AD49206}"/>
              </a:ext>
            </a:extLst>
          </p:cNvPr>
          <p:cNvCxnSpPr>
            <a:cxnSpLocks/>
          </p:cNvCxnSpPr>
          <p:nvPr/>
        </p:nvCxnSpPr>
        <p:spPr>
          <a:xfrm flipH="1" flipV="1">
            <a:off x="5902677" y="4332102"/>
            <a:ext cx="1215576" cy="563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12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D1BB8B-33E3-412E-B9B5-90DF62CA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D4D2AA7-86D9-2651-492C-8DE4803C62AD}"/>
              </a:ext>
            </a:extLst>
          </p:cNvPr>
          <p:cNvCxnSpPr>
            <a:cxnSpLocks/>
          </p:cNvCxnSpPr>
          <p:nvPr/>
        </p:nvCxnSpPr>
        <p:spPr>
          <a:xfrm flipV="1">
            <a:off x="2152358" y="1729579"/>
            <a:ext cx="880509" cy="1041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2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66C79F-40C6-B9BF-A0D5-1A782D8F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600E64B-AF92-EB83-7C94-BE635C74D010}"/>
              </a:ext>
            </a:extLst>
          </p:cNvPr>
          <p:cNvCxnSpPr>
            <a:cxnSpLocks/>
          </p:cNvCxnSpPr>
          <p:nvPr/>
        </p:nvCxnSpPr>
        <p:spPr>
          <a:xfrm flipV="1">
            <a:off x="4431322" y="3544311"/>
            <a:ext cx="1485421" cy="957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11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8F9DF87-F68F-01DC-57B6-56FBF63A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146C98E-C028-F545-A4C6-001217A02EC0}"/>
              </a:ext>
            </a:extLst>
          </p:cNvPr>
          <p:cNvCxnSpPr>
            <a:cxnSpLocks/>
          </p:cNvCxnSpPr>
          <p:nvPr/>
        </p:nvCxnSpPr>
        <p:spPr>
          <a:xfrm flipV="1">
            <a:off x="4783015" y="4191425"/>
            <a:ext cx="1485421" cy="957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22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B61D42-4B86-A378-1812-88728B57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0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CBFF33-2194-0BA7-BA9F-76E23934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8AE8BB0-64CE-6C69-5FF0-3210718528F0}"/>
              </a:ext>
            </a:extLst>
          </p:cNvPr>
          <p:cNvCxnSpPr>
            <a:cxnSpLocks/>
          </p:cNvCxnSpPr>
          <p:nvPr/>
        </p:nvCxnSpPr>
        <p:spPr>
          <a:xfrm flipV="1">
            <a:off x="4149969" y="1026194"/>
            <a:ext cx="1485421" cy="957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07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A847CB-BEB5-11D5-F63D-08D7C28D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DB4899B-532E-66FB-B722-10B216E659C3}"/>
              </a:ext>
            </a:extLst>
          </p:cNvPr>
          <p:cNvCxnSpPr>
            <a:cxnSpLocks/>
          </p:cNvCxnSpPr>
          <p:nvPr/>
        </p:nvCxnSpPr>
        <p:spPr>
          <a:xfrm flipV="1">
            <a:off x="2419642" y="618231"/>
            <a:ext cx="1485421" cy="957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47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C68D0B-274A-0C13-9015-DE10A9A7C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47C2E40-48C7-B062-8719-4663F0C94049}"/>
              </a:ext>
            </a:extLst>
          </p:cNvPr>
          <p:cNvCxnSpPr>
            <a:cxnSpLocks/>
          </p:cNvCxnSpPr>
          <p:nvPr/>
        </p:nvCxnSpPr>
        <p:spPr>
          <a:xfrm flipV="1">
            <a:off x="4783015" y="4191425"/>
            <a:ext cx="1485421" cy="957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5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8144BB7-709A-0CC4-D585-83D68000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43D51C2-62FB-F958-7B96-007DAACBB02A}"/>
              </a:ext>
            </a:extLst>
          </p:cNvPr>
          <p:cNvSpPr/>
          <p:nvPr/>
        </p:nvSpPr>
        <p:spPr>
          <a:xfrm>
            <a:off x="263236" y="3283528"/>
            <a:ext cx="2618509" cy="247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9C27042-4F55-81AB-8C58-26E2C5B73955}"/>
              </a:ext>
            </a:extLst>
          </p:cNvPr>
          <p:cNvSpPr/>
          <p:nvPr/>
        </p:nvSpPr>
        <p:spPr>
          <a:xfrm>
            <a:off x="2881745" y="1911927"/>
            <a:ext cx="526473" cy="8312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957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C51A6F9-34FC-C646-E24C-C8400CA0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964F38F-D1CF-AC7E-565D-F1402F42197C}"/>
              </a:ext>
            </a:extLst>
          </p:cNvPr>
          <p:cNvCxnSpPr>
            <a:cxnSpLocks/>
          </p:cNvCxnSpPr>
          <p:nvPr/>
        </p:nvCxnSpPr>
        <p:spPr>
          <a:xfrm flipV="1">
            <a:off x="4079631" y="3966342"/>
            <a:ext cx="1485421" cy="957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00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FEE986-FBCB-41FB-505C-608A75843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678A17D-43C2-1E65-44B1-7A34B40BD2AE}"/>
              </a:ext>
            </a:extLst>
          </p:cNvPr>
          <p:cNvCxnSpPr>
            <a:cxnSpLocks/>
          </p:cNvCxnSpPr>
          <p:nvPr/>
        </p:nvCxnSpPr>
        <p:spPr>
          <a:xfrm flipV="1">
            <a:off x="928467" y="815179"/>
            <a:ext cx="1485421" cy="957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49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C83F8E-057F-E6F7-C4BC-4571910C2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17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9B43996-D0C0-42AB-0BB3-E2AE23BC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2EE81FA-A247-51CF-0923-1EE2074FEA8A}"/>
              </a:ext>
            </a:extLst>
          </p:cNvPr>
          <p:cNvCxnSpPr>
            <a:cxnSpLocks/>
          </p:cNvCxnSpPr>
          <p:nvPr/>
        </p:nvCxnSpPr>
        <p:spPr>
          <a:xfrm flipV="1">
            <a:off x="900332" y="1068398"/>
            <a:ext cx="1485421" cy="957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466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F7935E5-F403-02B4-DE21-24A6DAA6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57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22CA4F-C7B6-71D7-1818-ED572557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6660777-4AFA-617B-3E5E-50125EF6233F}"/>
              </a:ext>
            </a:extLst>
          </p:cNvPr>
          <p:cNvCxnSpPr>
            <a:cxnSpLocks/>
          </p:cNvCxnSpPr>
          <p:nvPr/>
        </p:nvCxnSpPr>
        <p:spPr>
          <a:xfrm flipV="1">
            <a:off x="239150" y="1040262"/>
            <a:ext cx="1485421" cy="957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857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46215F-A524-A102-C675-BFBF2C18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20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FB706F-E927-B8AD-FDD0-6A3C384A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45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D1B68C-1906-1C24-F281-CBED7817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70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173AE0-D2F7-52C4-3B4C-3A61A7BD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7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C698DD-60E2-2BC3-83F2-0EB68205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FBD5328-FA13-7FB1-3C51-A2F7E4A0274B}"/>
              </a:ext>
            </a:extLst>
          </p:cNvPr>
          <p:cNvSpPr/>
          <p:nvPr/>
        </p:nvSpPr>
        <p:spPr>
          <a:xfrm>
            <a:off x="263236" y="3283528"/>
            <a:ext cx="3295890" cy="936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01319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06BA52-C6A0-FBDC-8C3B-E2157FFB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7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8F4062-1D03-507B-34A5-D53F3305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37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3DC99B-BAC2-7645-CD33-F0DA9091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9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52A70D-D298-5D12-1D69-B0E63780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0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028440-DDC4-374A-C575-64262079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07C3AE6-1CBF-8B2A-FE45-5181C1B3601F}"/>
              </a:ext>
            </a:extLst>
          </p:cNvPr>
          <p:cNvCxnSpPr>
            <a:cxnSpLocks/>
          </p:cNvCxnSpPr>
          <p:nvPr/>
        </p:nvCxnSpPr>
        <p:spPr>
          <a:xfrm flipV="1">
            <a:off x="-1146731" y="810916"/>
            <a:ext cx="1485421" cy="957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92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880E26-1798-CCB7-0724-F54F652C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76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hape 330">
            <a:extLst>
              <a:ext uri="{FF2B5EF4-FFF2-40B4-BE49-F238E27FC236}">
                <a16:creationId xmlns:a16="http://schemas.microsoft.com/office/drawing/2014/main" id="{FB92593C-0883-D2FA-913C-E5F593B4C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2619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Condensed" panose="02000000000000000000" pitchFamily="2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227" name="Shape 331">
            <a:extLst>
              <a:ext uri="{FF2B5EF4-FFF2-40B4-BE49-F238E27FC236}">
                <a16:creationId xmlns:a16="http://schemas.microsoft.com/office/drawing/2014/main" id="{D543E1F5-FFA3-8C19-5E64-49B0072E00CA}"/>
              </a:ext>
            </a:extLst>
          </p:cNvPr>
          <p:cNvSpPr txBox="1">
            <a:spLocks noGrp="1" noChangeArrowheads="1"/>
          </p:cNvSpPr>
          <p:nvPr>
            <p:ph type="ctrTitle" idx="4294967295"/>
          </p:nvPr>
        </p:nvSpPr>
        <p:spPr>
          <a:xfrm>
            <a:off x="2146300" y="536575"/>
            <a:ext cx="7899400" cy="1546225"/>
          </a:xfrm>
        </p:spPr>
        <p:txBody>
          <a:bodyPr/>
          <a:lstStyle/>
          <a:p>
            <a:pPr algn="ctr" eaLnBrk="1" hangingPunct="1">
              <a:buClr>
                <a:srgbClr val="454F5B"/>
              </a:buClr>
              <a:buFont typeface="Montserrat" panose="00000500000000000000" pitchFamily="2" charset="0"/>
              <a:buNone/>
            </a:pPr>
            <a:r>
              <a:rPr lang="pt-BR" altLang="pt-BR" sz="7200" b="1">
                <a:solidFill>
                  <a:srgbClr val="4ECDC4"/>
                </a:solidFill>
                <a:cs typeface="Montserrat" panose="00000500000000000000" pitchFamily="2" charset="0"/>
                <a:sym typeface="Montserrat" panose="00000500000000000000" pitchFamily="2" charset="0"/>
              </a:rPr>
              <a:t>Obrigado</a:t>
            </a:r>
          </a:p>
        </p:txBody>
      </p:sp>
      <p:sp>
        <p:nvSpPr>
          <p:cNvPr id="52228" name="Shape 332">
            <a:extLst>
              <a:ext uri="{FF2B5EF4-FFF2-40B4-BE49-F238E27FC236}">
                <a16:creationId xmlns:a16="http://schemas.microsoft.com/office/drawing/2014/main" id="{DE243098-6A89-3C7A-4465-7C0031ACD67E}"/>
              </a:ext>
            </a:extLst>
          </p:cNvPr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2225675" y="2917825"/>
            <a:ext cx="8442325" cy="835025"/>
          </a:xfrm>
        </p:spPr>
        <p:txBody>
          <a:bodyPr/>
          <a:lstStyle/>
          <a:p>
            <a:pPr eaLnBrk="1" hangingPunct="1">
              <a:buClr>
                <a:srgbClr val="C7F464"/>
              </a:buClr>
              <a:buFont typeface="Montserrat" panose="00000500000000000000" pitchFamily="2" charset="0"/>
              <a:buNone/>
            </a:pPr>
            <a:r>
              <a:rPr lang="pt-BR" altLang="pt-BR" sz="4000" b="1">
                <a:solidFill>
                  <a:srgbClr val="454F5B"/>
                </a:solidFill>
                <a:cs typeface="Montserrat" panose="00000500000000000000" pitchFamily="2" charset="0"/>
                <a:sym typeface="Montserrat" panose="00000500000000000000" pitchFamily="2" charset="0"/>
              </a:rPr>
              <a:t>Dúvidas? </a:t>
            </a:r>
          </a:p>
        </p:txBody>
      </p:sp>
      <p:sp>
        <p:nvSpPr>
          <p:cNvPr id="52229" name="Shape 333">
            <a:extLst>
              <a:ext uri="{FF2B5EF4-FFF2-40B4-BE49-F238E27FC236}">
                <a16:creationId xmlns:a16="http://schemas.microsoft.com/office/drawing/2014/main" id="{1CEB7D67-1401-608E-EE52-28AB0CC09371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2225675" y="4583113"/>
            <a:ext cx="3406775" cy="381000"/>
          </a:xfrm>
        </p:spPr>
        <p:txBody>
          <a:bodyPr/>
          <a:lstStyle/>
          <a:p>
            <a:pPr eaLnBrk="1" hangingPunct="1">
              <a:buClr>
                <a:srgbClr val="C7F464"/>
              </a:buClr>
              <a:buFont typeface="Montserrat" panose="00000500000000000000" pitchFamily="2" charset="0"/>
              <a:buNone/>
            </a:pPr>
            <a:r>
              <a:rPr lang="pt-BR" altLang="pt-BR" sz="2000" b="1">
                <a:solidFill>
                  <a:srgbClr val="172B4D"/>
                </a:solidFill>
                <a:cs typeface="Montserrat" panose="00000500000000000000" pitchFamily="2" charset="0"/>
                <a:sym typeface="Montserrat" panose="00000500000000000000" pitchFamily="2" charset="0"/>
              </a:rPr>
              <a:t>mauricio.vidal@fieb.org.br</a:t>
            </a:r>
            <a:endParaRPr lang="pt-BR" altLang="pt-BR" sz="2800" b="1">
              <a:solidFill>
                <a:srgbClr val="454F5B"/>
              </a:solidFill>
              <a:cs typeface="Montserrat" panose="00000500000000000000" pitchFamily="2" charset="0"/>
              <a:sym typeface="Montserrat" panose="00000500000000000000" pitchFamily="2" charset="0"/>
            </a:endParaRPr>
          </a:p>
        </p:txBody>
      </p:sp>
      <p:sp>
        <p:nvSpPr>
          <p:cNvPr id="52230" name="Shape 334">
            <a:extLst>
              <a:ext uri="{FF2B5EF4-FFF2-40B4-BE49-F238E27FC236}">
                <a16:creationId xmlns:a16="http://schemas.microsoft.com/office/drawing/2014/main" id="{4E0C7385-7248-A8A1-9A1A-80D3F5045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800" y="4100513"/>
            <a:ext cx="1533525" cy="138112"/>
          </a:xfrm>
          <a:prstGeom prst="rect">
            <a:avLst/>
          </a:prstGeom>
          <a:solidFill>
            <a:srgbClr val="454F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454F5B"/>
              </a:solidFill>
              <a:effectLst/>
              <a:uLnTx/>
              <a:uFillTx/>
              <a:latin typeface="Roboto Condensed" panose="02000000000000000000" pitchFamily="2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62C133F3-AE85-8F3D-394D-C70821C18C55}"/>
              </a:ext>
            </a:extLst>
          </p:cNvPr>
          <p:cNvSpPr/>
          <p:nvPr/>
        </p:nvSpPr>
        <p:spPr>
          <a:xfrm>
            <a:off x="1206500" y="5967413"/>
            <a:ext cx="447675" cy="446087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itchFamily="2" charset="0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3" name="Isosceles Triangle 51">
            <a:extLst>
              <a:ext uri="{FF2B5EF4-FFF2-40B4-BE49-F238E27FC236}">
                <a16:creationId xmlns:a16="http://schemas.microsoft.com/office/drawing/2014/main" id="{FE2881D6-1BCC-7417-4C49-7F9781DD8700}"/>
              </a:ext>
            </a:extLst>
          </p:cNvPr>
          <p:cNvSpPr/>
          <p:nvPr/>
        </p:nvSpPr>
        <p:spPr>
          <a:xfrm>
            <a:off x="1222375" y="4664075"/>
            <a:ext cx="430213" cy="315913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 pitchFamily="2" charset="0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grpSp>
        <p:nvGrpSpPr>
          <p:cNvPr id="11" name="Google Shape;3684;p59">
            <a:extLst>
              <a:ext uri="{FF2B5EF4-FFF2-40B4-BE49-F238E27FC236}">
                <a16:creationId xmlns:a16="http://schemas.microsoft.com/office/drawing/2014/main" id="{8CDDD79C-922C-C4BD-66C2-36F608A4EAB9}"/>
              </a:ext>
            </a:extLst>
          </p:cNvPr>
          <p:cNvGrpSpPr/>
          <p:nvPr/>
        </p:nvGrpSpPr>
        <p:grpSpPr>
          <a:xfrm>
            <a:off x="1219995" y="5261138"/>
            <a:ext cx="446479" cy="392453"/>
            <a:chOff x="898875" y="244725"/>
            <a:chExt cx="481800" cy="423500"/>
          </a:xfrm>
          <a:solidFill>
            <a:schemeClr val="bg1"/>
          </a:solidFill>
        </p:grpSpPr>
        <p:sp>
          <p:nvSpPr>
            <p:cNvPr id="12" name="Google Shape;3685;p59">
              <a:extLst>
                <a:ext uri="{FF2B5EF4-FFF2-40B4-BE49-F238E27FC236}">
                  <a16:creationId xmlns:a16="http://schemas.microsoft.com/office/drawing/2014/main" id="{8BA536BF-0EB6-43C2-71AF-211ADFC93AB4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  <a:cs typeface="Arial"/>
                <a:sym typeface="Arial"/>
              </a:endParaRPr>
            </a:p>
          </p:txBody>
        </p:sp>
        <p:sp>
          <p:nvSpPr>
            <p:cNvPr id="13" name="Google Shape;3686;p59">
              <a:extLst>
                <a:ext uri="{FF2B5EF4-FFF2-40B4-BE49-F238E27FC236}">
                  <a16:creationId xmlns:a16="http://schemas.microsoft.com/office/drawing/2014/main" id="{054D1504-FB21-3B36-F4EE-DEB836E34DDF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  <a:cs typeface="Arial"/>
                <a:sym typeface="Arial"/>
              </a:endParaRPr>
            </a:p>
          </p:txBody>
        </p:sp>
        <p:sp>
          <p:nvSpPr>
            <p:cNvPr id="14" name="Google Shape;3687;p59">
              <a:extLst>
                <a:ext uri="{FF2B5EF4-FFF2-40B4-BE49-F238E27FC236}">
                  <a16:creationId xmlns:a16="http://schemas.microsoft.com/office/drawing/2014/main" id="{4F9182FF-B91F-5859-BCC1-FD526EB3A05E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  <a:cs typeface="Arial"/>
                <a:sym typeface="Arial"/>
              </a:endParaRPr>
            </a:p>
          </p:txBody>
        </p:sp>
        <p:sp>
          <p:nvSpPr>
            <p:cNvPr id="15" name="Google Shape;3688;p59">
              <a:extLst>
                <a:ext uri="{FF2B5EF4-FFF2-40B4-BE49-F238E27FC236}">
                  <a16:creationId xmlns:a16="http://schemas.microsoft.com/office/drawing/2014/main" id="{547C3869-F2CB-7CB7-0EEB-63A14AE5063D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  <a:cs typeface="Arial"/>
                <a:sym typeface="Arial"/>
              </a:endParaRPr>
            </a:p>
          </p:txBody>
        </p:sp>
        <p:sp>
          <p:nvSpPr>
            <p:cNvPr id="16" name="Google Shape;3689;p59">
              <a:extLst>
                <a:ext uri="{FF2B5EF4-FFF2-40B4-BE49-F238E27FC236}">
                  <a16:creationId xmlns:a16="http://schemas.microsoft.com/office/drawing/2014/main" id="{6C4D40A4-8E28-86EC-A88A-AC3C34439135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  <a:cs typeface="Arial"/>
                <a:sym typeface="Arial"/>
              </a:endParaRPr>
            </a:p>
          </p:txBody>
        </p:sp>
        <p:sp>
          <p:nvSpPr>
            <p:cNvPr id="17" name="Google Shape;3690;p59">
              <a:extLst>
                <a:ext uri="{FF2B5EF4-FFF2-40B4-BE49-F238E27FC236}">
                  <a16:creationId xmlns:a16="http://schemas.microsoft.com/office/drawing/2014/main" id="{D333EC67-2E66-C17D-68BE-1F53E7A6AC97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  <a:cs typeface="Arial"/>
                <a:sym typeface="Arial"/>
              </a:endParaRPr>
            </a:p>
          </p:txBody>
        </p:sp>
      </p:grpSp>
      <p:sp>
        <p:nvSpPr>
          <p:cNvPr id="52234" name="Shape 333">
            <a:extLst>
              <a:ext uri="{FF2B5EF4-FFF2-40B4-BE49-F238E27FC236}">
                <a16:creationId xmlns:a16="http://schemas.microsoft.com/office/drawing/2014/main" id="{7BD8D8DB-8415-E9AA-AA79-02CF18BE8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5308600"/>
            <a:ext cx="34067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7F464"/>
              </a:buClr>
              <a:buSzTx/>
              <a:buFont typeface="Montserrat" panose="00000500000000000000" pitchFamily="2" charset="0"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172B4D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Montserrat" panose="00000500000000000000" pitchFamily="2" charset="0"/>
                <a:sym typeface="Montserrat" panose="00000500000000000000" pitchFamily="2" charset="0"/>
              </a:rPr>
              <a:t>@felzemburgh</a:t>
            </a:r>
            <a:endParaRPr kumimoji="0" lang="pt-BR" altLang="pt-BR" sz="2800" b="1" i="0" u="none" strike="noStrike" kern="1200" cap="none" spc="0" normalizeH="0" baseline="0" noProof="0">
              <a:ln>
                <a:noFill/>
              </a:ln>
              <a:solidFill>
                <a:srgbClr val="454F5B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Montserrat" panose="00000500000000000000" pitchFamily="2" charset="0"/>
              <a:sym typeface="Montserrat" panose="00000500000000000000" pitchFamily="2" charset="0"/>
            </a:endParaRPr>
          </a:p>
        </p:txBody>
      </p:sp>
      <p:sp>
        <p:nvSpPr>
          <p:cNvPr id="52235" name="Shape 333">
            <a:extLst>
              <a:ext uri="{FF2B5EF4-FFF2-40B4-BE49-F238E27FC236}">
                <a16:creationId xmlns:a16="http://schemas.microsoft.com/office/drawing/2014/main" id="{1BEC6C7A-128F-846C-2F6C-D7CB1AD4F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8525" y="5967413"/>
            <a:ext cx="34051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7F464"/>
              </a:buClr>
              <a:buSzTx/>
              <a:buFont typeface="Montserrat" panose="00000500000000000000" pitchFamily="2" charset="0"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172B4D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Montserrat" panose="00000500000000000000" pitchFamily="2" charset="0"/>
                <a:sym typeface="Montserrat" panose="00000500000000000000" pitchFamily="2" charset="0"/>
              </a:rPr>
              <a:t>@felzemburgh</a:t>
            </a:r>
            <a:endParaRPr kumimoji="0" lang="pt-BR" altLang="pt-BR" sz="2800" b="1" i="0" u="none" strike="noStrike" kern="1200" cap="none" spc="0" normalizeH="0" baseline="0" noProof="0">
              <a:ln>
                <a:noFill/>
              </a:ln>
              <a:solidFill>
                <a:srgbClr val="454F5B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Montserrat" panose="00000500000000000000" pitchFamily="2" charset="0"/>
              <a:sym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BB502B6-1897-A4E6-AE15-79CD4DFA1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B2D2BFE-915F-8CC8-AFD4-22E97E6CCD9F}"/>
              </a:ext>
            </a:extLst>
          </p:cNvPr>
          <p:cNvSpPr/>
          <p:nvPr/>
        </p:nvSpPr>
        <p:spPr>
          <a:xfrm>
            <a:off x="3133046" y="1076176"/>
            <a:ext cx="3295890" cy="936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509CD8E-189B-EAE3-107A-1EC1B0EC9D9B}"/>
              </a:ext>
            </a:extLst>
          </p:cNvPr>
          <p:cNvCxnSpPr/>
          <p:nvPr/>
        </p:nvCxnSpPr>
        <p:spPr>
          <a:xfrm>
            <a:off x="7877908" y="4164037"/>
            <a:ext cx="0" cy="6330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12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C40AE4C-7545-F303-1EC3-B9EA9C91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1FF6E08-2F29-A483-842F-F4B9AC5CAA4B}"/>
              </a:ext>
            </a:extLst>
          </p:cNvPr>
          <p:cNvCxnSpPr>
            <a:cxnSpLocks/>
          </p:cNvCxnSpPr>
          <p:nvPr/>
        </p:nvCxnSpPr>
        <p:spPr>
          <a:xfrm flipV="1">
            <a:off x="3516923" y="1716258"/>
            <a:ext cx="787791" cy="7174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576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783EBF-AE02-381A-9EA6-EDF55453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A9A1E9D-E9F1-59AE-E89D-6EFC824B74FC}"/>
              </a:ext>
            </a:extLst>
          </p:cNvPr>
          <p:cNvSpPr/>
          <p:nvPr/>
        </p:nvSpPr>
        <p:spPr>
          <a:xfrm>
            <a:off x="4684542" y="3038622"/>
            <a:ext cx="5838092" cy="1886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007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8A0A65-8002-CC87-BCC5-A76D6D91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E4A0C38-4EDD-87C6-78A6-583FD5EEE385}"/>
              </a:ext>
            </a:extLst>
          </p:cNvPr>
          <p:cNvCxnSpPr>
            <a:cxnSpLocks/>
          </p:cNvCxnSpPr>
          <p:nvPr/>
        </p:nvCxnSpPr>
        <p:spPr>
          <a:xfrm flipV="1">
            <a:off x="1280160" y="3291839"/>
            <a:ext cx="787791" cy="7174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8A43A3E-5397-1895-2542-55BD54AF53DC}"/>
              </a:ext>
            </a:extLst>
          </p:cNvPr>
          <p:cNvCxnSpPr>
            <a:cxnSpLocks/>
          </p:cNvCxnSpPr>
          <p:nvPr/>
        </p:nvCxnSpPr>
        <p:spPr>
          <a:xfrm flipV="1">
            <a:off x="1674055" y="5669280"/>
            <a:ext cx="787791" cy="7174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6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1FB047-2643-2A0C-1589-2DFF77BB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0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0E546D6-B095-9C1C-ECB5-813CFDC6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A146CCF-E81A-817A-5433-84BB35D9ECC0}"/>
              </a:ext>
            </a:extLst>
          </p:cNvPr>
          <p:cNvSpPr/>
          <p:nvPr/>
        </p:nvSpPr>
        <p:spPr>
          <a:xfrm>
            <a:off x="4891508" y="2637690"/>
            <a:ext cx="3295890" cy="936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6871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sdemona templat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25</Words>
  <Application>Microsoft Office PowerPoint</Application>
  <PresentationFormat>Widescreen</PresentationFormat>
  <Paragraphs>9</Paragraphs>
  <Slides>36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Montserrat</vt:lpstr>
      <vt:lpstr>Roboto Condensed</vt:lpstr>
      <vt:lpstr>Times New Roman</vt:lpstr>
      <vt:lpstr>Tema do Office</vt:lpstr>
      <vt:lpstr>Desdemona template</vt:lpstr>
      <vt:lpstr>Topografia Tutorial Civil 3D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Maurício Felzemburgh</dc:creator>
  <cp:lastModifiedBy>Maurício Felzemburgh</cp:lastModifiedBy>
  <cp:revision>1</cp:revision>
  <dcterms:created xsi:type="dcterms:W3CDTF">2022-06-19T21:03:47Z</dcterms:created>
  <dcterms:modified xsi:type="dcterms:W3CDTF">2022-06-25T19:59:30Z</dcterms:modified>
</cp:coreProperties>
</file>